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</a:t>
            </a:r>
          </a:p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1) марка: ИЖ 27175-037, цвет: синий, ГРЗ: Н409ХК150, брошено по адресу: г. Москва, район Щербинка,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Чечёрский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проезд, вблизи д. 126.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584" y="3084945"/>
            <a:ext cx="429577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200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7</cp:revision>
  <dcterms:created xsi:type="dcterms:W3CDTF">2025-11-12T06:09:37Z</dcterms:created>
  <dcterms:modified xsi:type="dcterms:W3CDTF">2026-07-08T12:38:26Z</dcterms:modified>
</cp:coreProperties>
</file>